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7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Doodle Dash: Real-Time Collaborative Whiteboard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Solving the remote collaboration challenge for teams and individuals by leveraging Socket.IO, Node.js, and JavaScript for a dynamic solution.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245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Remote Collaboration Bottlenecks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Distributed Teams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Struggling with visual brainstorming and planning.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(Miro, Microsoft Whiteboard) can be complex or costly.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simple, real-time, multi-user whiteboard functionality.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172450-DC50-DC01-DAE7-A7E62D975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95" y="7507111"/>
            <a:ext cx="4089384" cy="6445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Building Real-Time Collaboration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Synchronization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synchronize data across multiple users.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WebSocket Handling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WebSockets for low-latency communication.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a growing number of concurrent users.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Doodle Dash: The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Web-Based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collaborative whiteboard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Socket.IO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for seamless, bi-directional communication.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Easy-to-use interface for enhanced productivity.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396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&amp; Functionality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Drawing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Sketching capabilities.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Multi-User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Synchronized updates.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Pen, color, and eraser tools.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event handling.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6E87B-77AC-F6A3-6A7A-07A919D99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7391" y="7361040"/>
            <a:ext cx="3913421" cy="8120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91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Architecture: Socket.IO and Node.js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Socket.IO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real-time, bidirectional communication between client and server.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scalable, event-driven backend environment.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client-side drawing and interaction logic.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D902B-795E-8C4A-EC93-05B180C3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995" y="6807335"/>
            <a:ext cx="4089384" cy="13443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and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3083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Collaboration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teams and students.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Fosters Creativity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visual thinking.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Alternative to existing solutions.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Demonstrates Skills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web development abilities.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The Future of Collaborative Whiteboarding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83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Addresses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905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for remote teams.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7683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Showcases Power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2905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Socket.IO and Node.js.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4472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479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Opens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96944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development and expansion.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F2BC94-22C2-D9F3-0561-6D86E224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77" y="7450281"/>
            <a:ext cx="2133601" cy="70140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278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Tanmay Patil</cp:lastModifiedBy>
  <cp:revision>3</cp:revision>
  <dcterms:created xsi:type="dcterms:W3CDTF">2025-04-03T10:33:14Z</dcterms:created>
  <dcterms:modified xsi:type="dcterms:W3CDTF">2025-04-03T11:25:52Z</dcterms:modified>
</cp:coreProperties>
</file>